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936C-03A6-4929-A108-617B67F79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FC339-973B-4677-9E8A-CADE1447C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DD590-4049-41CC-A326-2A85A12B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E88FD-C73F-4A13-B5FD-3635B1BB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42A3F-7FE9-436B-9C4A-10FB4FA2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61CD-5F4A-48C3-948D-55AF8F8B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F0221-689E-4A62-AAAA-B48452DD0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AB27-8968-4672-B439-9FFDA399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748B3-0C55-4D86-8E69-25A5B67A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7E711-D633-4E73-B639-92026453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3C2F6-3414-4F90-9FC7-961FB5B75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E57E8-8C07-4E58-9099-96FCD4AEC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132BE-2C6B-4D06-B22E-4958AE03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D483A-EEF6-485D-9F70-0C767FFD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9E9C1-A87A-4D0A-82EF-3EDBD66E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F95F-46ED-40E6-BFE3-38261245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C3D92-EA39-4D4F-92CD-840DCFE3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7E1C0-CE90-41DF-A7C8-5C87A8637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8BB5-0FB5-4421-978F-C639D12F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8860-FC1D-463C-A1D5-F8162B37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0B20-0D0C-43BA-9CB8-8DF7FD05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558D9-21B7-45A6-99EA-A6346B139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BEABB-F4D6-4395-8B3E-19E00344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DAA02-DD13-4C0A-86F2-9E8BB4FA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A3D03-5DCF-4EA3-967B-8706EF72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CCA2-F77C-4971-87E3-527B28F3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8988-9283-4414-AF6D-167C4978C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8587-2B78-4CCE-B785-2CB89D8A3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542C3-7CD6-4AA6-8743-A17F7966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D8829-7F2F-42C9-A044-3FBDD867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66E7F-75CB-47B7-8528-CC5C01EE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7F91-DE6A-42C7-9E94-1B07795D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285A5-955A-4CD3-8F3E-D103F894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058A4-6EDF-4997-84C9-F226C666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6A9B3-C94B-4E7D-8D4F-540CA2735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234D1-0064-4065-B8A1-169858BE9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8BDA86-C3CB-43DB-9833-E7A2FA2F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FB2E8-2AD7-4D55-8D9B-7AF7B22B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B8D0B-16ED-44E0-B3E9-E945B91C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1360-22C6-4894-9D0D-37A3D5D2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B3ACD-717F-4348-87D5-78040844A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2EDA3-19DE-4F64-8172-D03C086AF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A1F5B-041B-4169-9273-FC54530E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98EDF-AA29-4FAF-BE20-BD7BE62A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5B394-AAF4-4B42-A905-D710711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25D1E-3144-4938-89E6-A8029937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816E-B3CB-4E5C-819D-69C1CACA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1233-4990-49DF-B257-DA3A4D18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500FE-A8D4-4D4F-8AB1-93F8DCF61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B62E6-4A0D-4D28-966F-A987AD2E7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DC237-39B0-4723-B524-3E82DF33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787E3-AB4A-4663-A992-5D31196E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2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9DFF-1C6A-40F7-B05C-EDC03EF7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7B2E4-5819-4CCE-BBEC-09665E4D5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A52F8-D70D-407A-A3F3-A15287AE4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F5A4A-7C2D-48CE-9F01-591AC1920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EDFD4-642B-4D76-9570-20A4501C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62125-9E06-47B7-8183-009A22A7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8C395-B61D-424C-A86D-B6A30C82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441D4-B75B-40F2-996C-707F00108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0FB63-034F-4240-97A1-F064EB73D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71E-8163-44FA-A09C-715A73604734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974C8-D07F-49FB-9E32-3204DFB0D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79875-41BC-4734-B52C-31AD92327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320FD-4221-445A-802C-F81A237E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1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6F622-25CE-4E34-B417-0EABD085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1485900"/>
            <a:ext cx="7286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2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97B2F-2D35-4D11-870F-4FB96BA00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66837"/>
            <a:ext cx="8096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65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683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9871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677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5600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2837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4868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1918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6432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7550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68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714D3-9EDB-4AF7-9175-FDCFAD31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404937"/>
            <a:ext cx="83153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921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38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E580D-C504-4179-B33E-0C417C06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1457325"/>
            <a:ext cx="71342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4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4E1C9-39B0-4A3F-8346-986C86FE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814512"/>
            <a:ext cx="83058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2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F36D9-40F6-45B0-AFB4-57760B72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38275"/>
            <a:ext cx="82296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1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2FFD5-81E2-46F8-9D92-2CF28B176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71600"/>
            <a:ext cx="83629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66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1F149-70B3-46F0-BD3F-2357BBFE3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362075"/>
            <a:ext cx="83248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32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7C788-B23F-4E38-9DEC-79CB96F9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85912"/>
            <a:ext cx="80772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91B0F3-8546-4660-9984-D572D240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390650"/>
            <a:ext cx="80581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34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A5032-E4C0-4541-8871-1786F7A4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476375"/>
            <a:ext cx="79629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6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51090-BD96-442C-8224-F4F4EE8D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443037"/>
            <a:ext cx="81534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04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DAD4D-10F4-43F6-A7D9-009A1A5E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562100"/>
            <a:ext cx="71151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7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615D9-232A-4F8D-A4B8-B13D095D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71612"/>
            <a:ext cx="80486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54681-47A1-4D4D-B08F-DD80BE6A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490662"/>
            <a:ext cx="81248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14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79DB7-B3B8-47FA-A838-90A2FDB08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371600"/>
            <a:ext cx="7667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7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B07F3-C2CF-4784-A872-BEBF4D29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447800"/>
            <a:ext cx="80295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37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A0CA0-C872-4930-9268-8CB55465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409700"/>
            <a:ext cx="66103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7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609F66-F098-4A08-92F8-65BDB6574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538287"/>
            <a:ext cx="81057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94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886E4-823C-4342-BB1D-DFBE27F8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643062"/>
            <a:ext cx="8048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2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F69D7-08F1-46AD-B63A-FFDF39C35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676400"/>
            <a:ext cx="79438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26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D9715-4CFB-4B4A-8C47-824563081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462087"/>
            <a:ext cx="83724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5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8F2C0-034E-4F50-8C0A-4F0CDD93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23975"/>
            <a:ext cx="81819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76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1EB0D-AD81-40DD-8A90-6FD6F8928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357312"/>
            <a:ext cx="82105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9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A1D10-83D2-4419-A270-AF2F0448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1438275"/>
            <a:ext cx="84105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14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6D23D-054B-4F6F-9804-A14B92B9B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262062"/>
            <a:ext cx="85820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01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E4A33-3D54-43D4-A699-718C9863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76362"/>
            <a:ext cx="83629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47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392B9-0595-4425-AA46-BF595991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00012"/>
            <a:ext cx="82105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71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028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423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60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587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25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FB28A-1C5C-4123-AC5B-8B24F3F8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819275"/>
            <a:ext cx="80581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5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924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252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7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335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798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406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435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61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261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8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89842-4969-4EC0-A174-37BD36E1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285875"/>
            <a:ext cx="82486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84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842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774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005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530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989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516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245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05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270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157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764F0-DB20-4B55-8995-465CEEE5F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1552575"/>
            <a:ext cx="68199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437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4724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101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226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790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2087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447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731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146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256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3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B94A0-A728-46E8-87B5-3E77F2C1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433512"/>
            <a:ext cx="82200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77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2551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606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4364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28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1256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873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432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543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0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33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62784-DA7F-4055-B04E-D47D588D8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323975"/>
            <a:ext cx="82200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672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01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749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143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58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1058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6344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8005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2232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6200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910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4BDAF-FDCB-44EC-8A5D-F9DF3AF3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262062"/>
            <a:ext cx="81534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40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15001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840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4029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5483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0654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738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5590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4304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7328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6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0</Words>
  <Application>Microsoft Office PowerPoint</Application>
  <PresentationFormat>Widescreen</PresentationFormat>
  <Paragraphs>0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1</cp:revision>
  <dcterms:created xsi:type="dcterms:W3CDTF">2022-09-16T17:35:54Z</dcterms:created>
  <dcterms:modified xsi:type="dcterms:W3CDTF">2022-09-17T04:32:37Z</dcterms:modified>
</cp:coreProperties>
</file>